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861" r:id="rId2"/>
    <p:sldId id="1311" r:id="rId3"/>
    <p:sldId id="1318" r:id="rId4"/>
    <p:sldId id="1319" r:id="rId5"/>
    <p:sldId id="1314" r:id="rId6"/>
    <p:sldId id="1321" r:id="rId7"/>
    <p:sldId id="1320" r:id="rId8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40FF"/>
    <a:srgbClr val="FFFF66"/>
    <a:srgbClr val="FF965E"/>
    <a:srgbClr val="78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2" autoAdjust="0"/>
    <p:restoredTop sz="88652" autoAdjust="0"/>
  </p:normalViewPr>
  <p:slideViewPr>
    <p:cSldViewPr>
      <p:cViewPr varScale="1">
        <p:scale>
          <a:sx n="161" d="100"/>
          <a:sy n="161" d="100"/>
        </p:scale>
        <p:origin x="376" y="1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4/21/23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1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4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1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Luke  5:1-11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43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AU" sz="25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one occasion, while the crowd was pressing in on him to hear the word of God, he was standing by the lake of Gennesaret, </a:t>
            </a:r>
            <a:r>
              <a:rPr lang="en-AU" sz="25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AU" sz="2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saw two boats by the lake, but the fishermen had gone out of them and were washing their nets.  </a:t>
            </a:r>
            <a:r>
              <a:rPr lang="en-AU" sz="25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AU" sz="2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Getting into one of the boats, which was Simon’s, he asked him to put out a little from the land.  And he sat down and taught the people from the boat.  </a:t>
            </a:r>
            <a:r>
              <a:rPr lang="en-AU" sz="25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AU" sz="2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when he had finished speaking, he said to Simon, “Put out into the deep and let down your nets for a catch.”  </a:t>
            </a:r>
            <a:r>
              <a:rPr lang="en-AU" sz="25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Simon answered, “Master, we toiled all night and took nothing!  But at your word I will let down the nets.”</a:t>
            </a:r>
            <a:r>
              <a:rPr lang="en-AU" sz="2500" dirty="0">
                <a:effectLst/>
              </a:rPr>
              <a:t> </a:t>
            </a:r>
            <a:endParaRPr lang="en-AU" sz="25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6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when they had done this, they enclosed a large number of fish, and their nets were breaking.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signalled to their partners in the other boat to come and help them.  And they came and filled both the boats, so that they began to sink.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when Simon Peter saw it, he fell down at Jesus’ knees, saying, “Depart from me, for I am a sinful man, O Lord.”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he and all who were with him were astonished at the catch of fish that they had taken,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so also were James and John, sons of Zebedee, who were partners with Simon.  And Jesus said to Simon, “Do not be afraid;  from now on you will be catching men.”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when they had brought their boats to land, they left everything and followed him.</a:t>
            </a:r>
            <a:r>
              <a:rPr lang="en-AU" sz="2600" dirty="0">
                <a:effectLst/>
              </a:rPr>
              <a:t> </a:t>
            </a:r>
            <a:endParaRPr lang="en-AU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3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5E4633-D567-1478-B505-71999255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62752-DB46-ECD3-8E62-B75AA8F45001}"/>
              </a:ext>
            </a:extLst>
          </p:cNvPr>
          <p:cNvSpPr txBox="1"/>
          <p:nvPr/>
        </p:nvSpPr>
        <p:spPr>
          <a:xfrm>
            <a:off x="-4711" y="309240"/>
            <a:ext cx="9131794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Peter responds as a Professional Fisherman – “We worked all night and got nothing”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Peter responds in faith – “</a:t>
            </a:r>
            <a:r>
              <a:rPr lang="en-AU" dirty="0">
                <a:solidFill>
                  <a:schemeClr val="bg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But at your word, I will let down the nets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E47B5E6-59F6-B3C4-8641-9428510F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87" y="2857500"/>
            <a:ext cx="727692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 not be afraid;  from now on you will be catching men.”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And when they had brought their boats to land, they left everything and followed him.</a:t>
            </a:r>
            <a:r>
              <a:rPr lang="en-AU" sz="1600" dirty="0">
                <a:latin typeface="Comic Sans MS" panose="030F0902030302020204" pitchFamily="66" charset="0"/>
              </a:rPr>
              <a:t> 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9EDB9-E2C6-4A69-A785-850ADC7DE1C8}"/>
              </a:ext>
            </a:extLst>
          </p:cNvPr>
          <p:cNvSpPr txBox="1"/>
          <p:nvPr/>
        </p:nvSpPr>
        <p:spPr>
          <a:xfrm>
            <a:off x="107504" y="3250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Carpenter  tells Professional Fisherman when to fish</a:t>
            </a:r>
            <a:endParaRPr lang="en-AU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B334F-9794-800C-2DA4-0DCD62F4D4FE}"/>
              </a:ext>
            </a:extLst>
          </p:cNvPr>
          <p:cNvSpPr txBox="1"/>
          <p:nvPr/>
        </p:nvSpPr>
        <p:spPr>
          <a:xfrm>
            <a:off x="7307" y="882180"/>
            <a:ext cx="91270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encounter the spiritual power of the Holy God: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739E1-E537-F705-B755-B8B773FC433B}"/>
              </a:ext>
            </a:extLst>
          </p:cNvPr>
          <p:cNvSpPr txBox="1"/>
          <p:nvPr/>
        </p:nvSpPr>
        <p:spPr>
          <a:xfrm>
            <a:off x="5292080" y="1528511"/>
            <a:ext cx="3744416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don’t experience the wonder and fear of almighty God,,,,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probably don’t know Jesus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A8D00-00BE-6A27-707C-58EC1F2AED3D}"/>
              </a:ext>
            </a:extLst>
          </p:cNvPr>
          <p:cNvSpPr txBox="1"/>
          <p:nvPr/>
        </p:nvSpPr>
        <p:spPr>
          <a:xfrm>
            <a:off x="179512" y="1160945"/>
            <a:ext cx="8755105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become aware of our own sinfulness and unworthiness.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fit to be in the presence and activity of Jesus.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Willingly fall at the feet of our Lord.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Seized with wonder + fear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C113F-797C-E678-20B2-AFB7B0F115C8}"/>
              </a:ext>
            </a:extLst>
          </p:cNvPr>
          <p:cNvSpPr txBox="1"/>
          <p:nvPr/>
        </p:nvSpPr>
        <p:spPr>
          <a:xfrm>
            <a:off x="7307" y="2494004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takes those who know they are </a:t>
            </a:r>
            <a:r>
              <a:rPr lang="en-A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worthy, and sets them about His Kingdom business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DA3EA-03F6-956D-56DF-44DF18A70068}"/>
              </a:ext>
            </a:extLst>
          </p:cNvPr>
          <p:cNvSpPr txBox="1"/>
          <p:nvPr/>
        </p:nvSpPr>
        <p:spPr>
          <a:xfrm>
            <a:off x="179511" y="3478644"/>
            <a:ext cx="896306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about following the path of least resistance, but </a:t>
            </a:r>
            <a:r>
              <a:rPr lang="en-A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word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425F9-7F43-ABF8-E7F9-86E97C02897A}"/>
              </a:ext>
            </a:extLst>
          </p:cNvPr>
          <p:cNvSpPr txBox="1"/>
          <p:nvPr/>
        </p:nvSpPr>
        <p:spPr>
          <a:xfrm>
            <a:off x="15056" y="3795862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  DOES  NOT  only call those who have nothing, to leave everything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E8DE-B6F8-1172-3250-82DD98F66BEF}"/>
              </a:ext>
            </a:extLst>
          </p:cNvPr>
          <p:cNvSpPr txBox="1"/>
          <p:nvPr/>
        </p:nvSpPr>
        <p:spPr>
          <a:xfrm>
            <a:off x="24528" y="4152820"/>
            <a:ext cx="896306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all captive to something – sin and brokenness;  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free by being captive to Jesus</a:t>
            </a:r>
            <a:endParaRPr lang="en-AU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266CF-260F-ACA0-ADBD-53BEBCFF1679}"/>
              </a:ext>
            </a:extLst>
          </p:cNvPr>
          <p:cNvSpPr txBox="1"/>
          <p:nvPr/>
        </p:nvSpPr>
        <p:spPr>
          <a:xfrm>
            <a:off x="7307" y="4493285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Captured </a:t>
            </a:r>
            <a:r>
              <a:rPr lang="en-A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 and given the task of catching </a:t>
            </a:r>
            <a:r>
              <a:rPr lang="en-A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7A83D-FE69-930B-2645-FC38C33CEE14}"/>
              </a:ext>
            </a:extLst>
          </p:cNvPr>
          <p:cNvSpPr txBox="1"/>
          <p:nvPr/>
        </p:nvSpPr>
        <p:spPr>
          <a:xfrm>
            <a:off x="16779" y="4788250"/>
            <a:ext cx="8963069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from being an ‘onlooker’, to being a Disciple of Jesus in the true sense of the word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Him;    Learn from Him;    Imitate Him;    Personal Sacrifice in order to serve Him...</a:t>
            </a:r>
          </a:p>
        </p:txBody>
      </p:sp>
    </p:spTree>
    <p:extLst>
      <p:ext uri="{BB962C8B-B14F-4D97-AF65-F5344CB8AC3E}">
        <p14:creationId xmlns:p14="http://schemas.microsoft.com/office/powerpoint/2010/main" val="29266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4" grpId="0" animBg="1"/>
      <p:bldP spid="9" grpId="0" uiExpand="1" build="p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739E1-E537-F705-B755-B8B773FC433B}"/>
              </a:ext>
            </a:extLst>
          </p:cNvPr>
          <p:cNvSpPr txBox="1"/>
          <p:nvPr/>
        </p:nvSpPr>
        <p:spPr>
          <a:xfrm>
            <a:off x="827584" y="985292"/>
            <a:ext cx="5616624" cy="415498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“Casting Crowns”  -  “Start Right Here”:</a:t>
            </a:r>
          </a:p>
          <a:p>
            <a:endParaRPr lang="en-A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Verse 1:</a:t>
            </a:r>
          </a:p>
          <a:p>
            <a:pPr marL="457200"/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want our coffee in the lobby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watch our worship on a screen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got a Rockstar preacher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won't wake us from our dreams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want our blessings in our pocket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keep our missions overseas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for the hurting in our cities</a:t>
            </a:r>
            <a:b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 we even cross the street?</a:t>
            </a:r>
            <a:endParaRPr lang="en-A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4C5B0-A9A1-ED4B-B63E-68F5DE029D4B}"/>
              </a:ext>
            </a:extLst>
          </p:cNvPr>
          <p:cNvSpPr txBox="1"/>
          <p:nvPr/>
        </p:nvSpPr>
        <p:spPr>
          <a:xfrm>
            <a:off x="251520" y="177988"/>
            <a:ext cx="91270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Onlookers.  Not Disciples.</a:t>
            </a:r>
          </a:p>
        </p:txBody>
      </p:sp>
    </p:spTree>
    <p:extLst>
      <p:ext uri="{BB962C8B-B14F-4D97-AF65-F5344CB8AC3E}">
        <p14:creationId xmlns:p14="http://schemas.microsoft.com/office/powerpoint/2010/main" val="142980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62752-DB46-ECD3-8E62-B75AA8F45001}"/>
              </a:ext>
            </a:extLst>
          </p:cNvPr>
          <p:cNvSpPr txBox="1"/>
          <p:nvPr/>
        </p:nvSpPr>
        <p:spPr>
          <a:xfrm>
            <a:off x="-4711" y="309240"/>
            <a:ext cx="9131794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Peter responds as a Professional Fisherman – “We worked all night and got nothing”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Peter responds in faith – “</a:t>
            </a:r>
            <a:r>
              <a:rPr lang="en-AU" dirty="0">
                <a:solidFill>
                  <a:schemeClr val="bg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But at your word, I will let down the nets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E47B5E6-59F6-B3C4-8641-9428510F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87" y="2857500"/>
            <a:ext cx="727692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 not be afraid;  from now on you will be catching men.”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And when they had brought their boats to land, they left everything and followed him.</a:t>
            </a:r>
            <a:r>
              <a:rPr lang="en-AU" sz="1600" dirty="0">
                <a:latin typeface="Comic Sans MS" panose="030F0902030302020204" pitchFamily="66" charset="0"/>
              </a:rPr>
              <a:t> 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9EDB9-E2C6-4A69-A785-850ADC7DE1C8}"/>
              </a:ext>
            </a:extLst>
          </p:cNvPr>
          <p:cNvSpPr txBox="1"/>
          <p:nvPr/>
        </p:nvSpPr>
        <p:spPr>
          <a:xfrm>
            <a:off x="107504" y="3250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Carpenter  tells Professional Fisherman when to fish</a:t>
            </a:r>
            <a:endParaRPr lang="en-AU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B334F-9794-800C-2DA4-0DCD62F4D4FE}"/>
              </a:ext>
            </a:extLst>
          </p:cNvPr>
          <p:cNvSpPr txBox="1"/>
          <p:nvPr/>
        </p:nvSpPr>
        <p:spPr>
          <a:xfrm>
            <a:off x="7307" y="882180"/>
            <a:ext cx="91270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encounter the spiritual power of the Holy God: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739E1-E537-F705-B755-B8B773FC433B}"/>
              </a:ext>
            </a:extLst>
          </p:cNvPr>
          <p:cNvSpPr txBox="1"/>
          <p:nvPr/>
        </p:nvSpPr>
        <p:spPr>
          <a:xfrm>
            <a:off x="5292080" y="1528511"/>
            <a:ext cx="3744416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don’t experience the wonder and fear of almighty God,,,,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probably don’t know Jesus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A8D00-00BE-6A27-707C-58EC1F2AED3D}"/>
              </a:ext>
            </a:extLst>
          </p:cNvPr>
          <p:cNvSpPr txBox="1"/>
          <p:nvPr/>
        </p:nvSpPr>
        <p:spPr>
          <a:xfrm>
            <a:off x="179512" y="1160945"/>
            <a:ext cx="8755105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become aware of our own sinfulness and unworthiness.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fit to be in the presence and activity of Jesus.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Willingly fall at the feet of our Lord.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Seized with wonder + fear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C113F-797C-E678-20B2-AFB7B0F115C8}"/>
              </a:ext>
            </a:extLst>
          </p:cNvPr>
          <p:cNvSpPr txBox="1"/>
          <p:nvPr/>
        </p:nvSpPr>
        <p:spPr>
          <a:xfrm>
            <a:off x="7307" y="2494004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takes those who know they are </a:t>
            </a:r>
            <a:r>
              <a:rPr lang="en-A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worthy, and sets them about His Kingdom business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DA3EA-03F6-956D-56DF-44DF18A70068}"/>
              </a:ext>
            </a:extLst>
          </p:cNvPr>
          <p:cNvSpPr txBox="1"/>
          <p:nvPr/>
        </p:nvSpPr>
        <p:spPr>
          <a:xfrm>
            <a:off x="179511" y="3478644"/>
            <a:ext cx="896306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about following the path of least resistance, but </a:t>
            </a:r>
            <a:r>
              <a:rPr lang="en-A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word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425F9-7F43-ABF8-E7F9-86E97C02897A}"/>
              </a:ext>
            </a:extLst>
          </p:cNvPr>
          <p:cNvSpPr txBox="1"/>
          <p:nvPr/>
        </p:nvSpPr>
        <p:spPr>
          <a:xfrm>
            <a:off x="15056" y="3795862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  DOES  NOT  only call those who have nothing, to leave everything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E8DE-B6F8-1172-3250-82DD98F66BEF}"/>
              </a:ext>
            </a:extLst>
          </p:cNvPr>
          <p:cNvSpPr txBox="1"/>
          <p:nvPr/>
        </p:nvSpPr>
        <p:spPr>
          <a:xfrm>
            <a:off x="24528" y="4152820"/>
            <a:ext cx="896306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all captive to something – sin and brokenness;  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free by being captive to Jesus</a:t>
            </a:r>
            <a:endParaRPr lang="en-AU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266CF-260F-ACA0-ADBD-53BEBCFF1679}"/>
              </a:ext>
            </a:extLst>
          </p:cNvPr>
          <p:cNvSpPr txBox="1"/>
          <p:nvPr/>
        </p:nvSpPr>
        <p:spPr>
          <a:xfrm>
            <a:off x="7307" y="4493285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Captured </a:t>
            </a:r>
            <a:r>
              <a:rPr lang="en-A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 and given the task of catching </a:t>
            </a:r>
            <a:r>
              <a:rPr lang="en-A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7A83D-FE69-930B-2645-FC38C33CEE14}"/>
              </a:ext>
            </a:extLst>
          </p:cNvPr>
          <p:cNvSpPr txBox="1"/>
          <p:nvPr/>
        </p:nvSpPr>
        <p:spPr>
          <a:xfrm>
            <a:off x="16779" y="4788250"/>
            <a:ext cx="8963069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from being an ‘onlooker’, to being a Disciple of Jesus in the true sense of the word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Him;    Learn from Him;    Imitate Him;    Personal Sacrifice in order to serve Him...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96A10-C963-B0F5-5B6A-057F02A22E46}"/>
              </a:ext>
            </a:extLst>
          </p:cNvPr>
          <p:cNvSpPr txBox="1"/>
          <p:nvPr/>
        </p:nvSpPr>
        <p:spPr>
          <a:xfrm>
            <a:off x="15056" y="5335102"/>
            <a:ext cx="910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I an ‘onlooker’????      Or am I a Disciple????</a:t>
            </a:r>
          </a:p>
        </p:txBody>
      </p:sp>
    </p:spTree>
    <p:extLst>
      <p:ext uri="{BB962C8B-B14F-4D97-AF65-F5344CB8AC3E}">
        <p14:creationId xmlns:p14="http://schemas.microsoft.com/office/powerpoint/2010/main" val="27467807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159463</TotalTime>
  <Words>927</Words>
  <Application>Microsoft Macintosh PowerPoint</Application>
  <PresentationFormat>On-screen Show (16:10)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2471</cp:revision>
  <cp:lastPrinted>2023-04-21T04:55:09Z</cp:lastPrinted>
  <dcterms:created xsi:type="dcterms:W3CDTF">2016-11-04T06:28:01Z</dcterms:created>
  <dcterms:modified xsi:type="dcterms:W3CDTF">2023-04-21T04:55:14Z</dcterms:modified>
</cp:coreProperties>
</file>